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25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5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4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9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1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7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7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2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3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D082C11-088E-48DA-980F-FA79D91D758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324B2FC-8F06-4E02-AA85-50453CEBA61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73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RNN &amp; LSTM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Fundamentals of the voting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4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Groupings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82" t="27970" r="41479" b="20737"/>
          <a:stretch/>
        </p:blipFill>
        <p:spPr>
          <a:xfrm>
            <a:off x="2650472" y="1841678"/>
            <a:ext cx="6952016" cy="43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90" t="23273" r="54578" b="23368"/>
          <a:stretch/>
        </p:blipFill>
        <p:spPr>
          <a:xfrm>
            <a:off x="3979771" y="1828800"/>
            <a:ext cx="4293417" cy="44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0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RNNs Unwrapped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80" t="25340" r="40739" b="21677"/>
          <a:stretch/>
        </p:blipFill>
        <p:spPr>
          <a:xfrm>
            <a:off x="1973043" y="1828799"/>
            <a:ext cx="8306874" cy="44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5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80" t="25904" r="36197" b="18858"/>
          <a:stretch/>
        </p:blipFill>
        <p:spPr>
          <a:xfrm>
            <a:off x="1709026" y="1775997"/>
            <a:ext cx="8834907" cy="45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3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for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97" t="21958" r="36197" b="19046"/>
          <a:stretch/>
        </p:blipFill>
        <p:spPr>
          <a:xfrm>
            <a:off x="2076075" y="1828799"/>
            <a:ext cx="8100810" cy="44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9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for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97" t="21958" r="36197" b="19046"/>
          <a:stretch/>
        </p:blipFill>
        <p:spPr>
          <a:xfrm>
            <a:off x="2076075" y="1828799"/>
            <a:ext cx="8100810" cy="4470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52993" y="4443211"/>
            <a:ext cx="373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</a:p>
          <a:p>
            <a:r>
              <a:rPr lang="en-US" dirty="0" smtClean="0"/>
              <a:t>1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14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Training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97" t="21958" r="35669" b="18670"/>
          <a:stretch/>
        </p:blipFill>
        <p:spPr>
          <a:xfrm>
            <a:off x="2088953" y="1828800"/>
            <a:ext cx="8075054" cy="444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542" t="22898" r="36092" b="19797"/>
          <a:stretch/>
        </p:blipFill>
        <p:spPr>
          <a:xfrm>
            <a:off x="2088953" y="1836016"/>
            <a:ext cx="8178084" cy="44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RNN look like?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218" t="24964" r="36726" b="20924"/>
          <a:stretch/>
        </p:blipFill>
        <p:spPr>
          <a:xfrm>
            <a:off x="2835927" y="1867438"/>
            <a:ext cx="6581105" cy="43471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50795" y="4443211"/>
            <a:ext cx="4391695" cy="940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42490" y="5198703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anh</a:t>
            </a:r>
            <a:r>
              <a:rPr lang="en-US" dirty="0" smtClean="0"/>
              <a:t> – Activation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52" t="35110" r="46973" b="29380"/>
          <a:stretch/>
        </p:blipFill>
        <p:spPr>
          <a:xfrm>
            <a:off x="1097280" y="1841678"/>
            <a:ext cx="9437638" cy="4415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613" t="34358" r="49507" b="33138"/>
          <a:stretch/>
        </p:blipFill>
        <p:spPr>
          <a:xfrm>
            <a:off x="1097280" y="1841677"/>
            <a:ext cx="9437638" cy="4415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841676"/>
            <a:ext cx="9437638" cy="441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1092" t="35486" r="43168" b="33325"/>
          <a:stretch/>
        </p:blipFill>
        <p:spPr>
          <a:xfrm>
            <a:off x="1097279" y="1837212"/>
            <a:ext cx="9417883" cy="44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6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Mistakes with RNN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15" t="33420" r="38310" b="20548"/>
          <a:stretch/>
        </p:blipFill>
        <p:spPr>
          <a:xfrm>
            <a:off x="1097280" y="1841679"/>
            <a:ext cx="9811126" cy="44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4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previous states / input is important</a:t>
            </a:r>
            <a:endParaRPr lang="en-US" dirty="0"/>
          </a:p>
        </p:txBody>
      </p:sp>
      <p:pic>
        <p:nvPicPr>
          <p:cNvPr id="1026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28" y="3206160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943378" y="2369713"/>
            <a:ext cx="7633952" cy="3734873"/>
            <a:chOff x="943378" y="2369713"/>
            <a:chExt cx="7633952" cy="3734873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4301544" y="2369713"/>
              <a:ext cx="3155324" cy="1249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53944" y="3206160"/>
              <a:ext cx="3672625" cy="56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606344" y="3923764"/>
              <a:ext cx="3970986" cy="93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758744" y="4076164"/>
              <a:ext cx="3457977" cy="2028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800082" y="4855335"/>
              <a:ext cx="521058" cy="1102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943378" y="3951070"/>
              <a:ext cx="1646303" cy="676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17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58" t="26091" r="53520" b="28816"/>
          <a:stretch/>
        </p:blipFill>
        <p:spPr>
          <a:xfrm>
            <a:off x="3643996" y="1828798"/>
            <a:ext cx="4964968" cy="4413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64" y="1791957"/>
            <a:ext cx="5996431" cy="4486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534" y="1791957"/>
            <a:ext cx="6183161" cy="448878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126479" y="4353059"/>
            <a:ext cx="3635707" cy="1635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762186" y="5804011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081724" y="4316220"/>
            <a:ext cx="3317953" cy="6515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06103" y="4783116"/>
            <a:ext cx="149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Multiplication</a:t>
            </a:r>
          </a:p>
          <a:p>
            <a:r>
              <a:rPr lang="en-US" dirty="0" smtClean="0"/>
              <a:t>Junction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06103" y="3718670"/>
            <a:ext cx="149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Addition</a:t>
            </a:r>
          </a:p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231396" y="4099633"/>
            <a:ext cx="1981550" cy="1116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0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Junction (element by element)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88" t="32292" r="42324" b="19421"/>
          <a:stretch/>
        </p:blipFill>
        <p:spPr>
          <a:xfrm>
            <a:off x="2038725" y="1867436"/>
            <a:ext cx="8175509" cy="44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3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Junction (element by element)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17" t="32292" r="42993" b="19609"/>
          <a:stretch/>
        </p:blipFill>
        <p:spPr>
          <a:xfrm>
            <a:off x="2070923" y="1828798"/>
            <a:ext cx="8111114" cy="44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Junction (element by element)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345" t="32292" r="42429" b="19421"/>
          <a:stretch/>
        </p:blipFill>
        <p:spPr>
          <a:xfrm>
            <a:off x="2128877" y="1867436"/>
            <a:ext cx="7995205" cy="44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26" t="35298" r="42007" b="33138"/>
          <a:stretch/>
        </p:blipFill>
        <p:spPr>
          <a:xfrm>
            <a:off x="682581" y="1931831"/>
            <a:ext cx="10847536" cy="35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7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RNN becomes LSTM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87" y="1830477"/>
            <a:ext cx="6017721" cy="4469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941" y="1830477"/>
            <a:ext cx="6378330" cy="44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LSTM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35" y="1814634"/>
            <a:ext cx="6110690" cy="44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5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Book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58" y="1840391"/>
            <a:ext cx="7594444" cy="4437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258" y="1829995"/>
            <a:ext cx="7610475" cy="444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226" y="1829994"/>
            <a:ext cx="7610475" cy="4427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193" y="1808931"/>
            <a:ext cx="7642540" cy="4478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193" y="1799972"/>
            <a:ext cx="7642540" cy="4467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193" y="1780003"/>
            <a:ext cx="7626508" cy="449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5209" y="1776836"/>
            <a:ext cx="7634524" cy="44981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1160" y="1795966"/>
            <a:ext cx="7658573" cy="45328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1159" y="1773669"/>
            <a:ext cx="7642542" cy="45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for 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Text (Generation, Translation)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Speech (Translation from Speech to Text and vice versa)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Audio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Video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Robotics (Decision making based on various inputs)</a:t>
            </a:r>
          </a:p>
        </p:txBody>
      </p:sp>
    </p:spTree>
    <p:extLst>
      <p:ext uri="{BB962C8B-B14F-4D97-AF65-F5344CB8AC3E}">
        <p14:creationId xmlns:p14="http://schemas.microsoft.com/office/powerpoint/2010/main" val="35716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4400" dirty="0" smtClean="0">
              <a:solidFill>
                <a:srgbClr val="FF0000"/>
              </a:solidFill>
            </a:endParaRPr>
          </a:p>
          <a:p>
            <a:pPr algn="ctr"/>
            <a:endParaRPr lang="en-US" sz="4400" dirty="0">
              <a:solidFill>
                <a:srgbClr val="FF0000"/>
              </a:solidFill>
            </a:endParaRPr>
          </a:p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Thank you!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6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previous states / input is important</a:t>
            </a:r>
            <a:endParaRPr lang="en-US" dirty="0"/>
          </a:p>
        </p:txBody>
      </p:sp>
      <p:pic>
        <p:nvPicPr>
          <p:cNvPr id="1026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94" y="2819794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35" y="3564704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076" y="4309614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rolling ball foot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217" y="4887016"/>
            <a:ext cx="1402769" cy="14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9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59" t="24213" r="40422" b="25059"/>
          <a:stretch/>
        </p:blipFill>
        <p:spPr>
          <a:xfrm>
            <a:off x="1953725" y="1893195"/>
            <a:ext cx="8345509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Sequence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30" t="25152" r="40423" b="24870"/>
          <a:stretch/>
        </p:blipFill>
        <p:spPr>
          <a:xfrm>
            <a:off x="1786299" y="1854559"/>
            <a:ext cx="8680361" cy="44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4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Sequence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46" t="24400" r="40001" b="21301"/>
          <a:stretch/>
        </p:blipFill>
        <p:spPr>
          <a:xfrm>
            <a:off x="2475318" y="1828800"/>
            <a:ext cx="7302323" cy="44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5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2" t="24589" r="47923" b="21301"/>
          <a:stretch/>
        </p:blipFill>
        <p:spPr>
          <a:xfrm>
            <a:off x="2604108" y="1790162"/>
            <a:ext cx="7044743" cy="45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6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for Dinner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31" t="25340" r="45493" b="27501"/>
          <a:stretch/>
        </p:blipFill>
        <p:spPr>
          <a:xfrm>
            <a:off x="1902210" y="1840392"/>
            <a:ext cx="8448540" cy="44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2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for Dinner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142" t="28159" r="40633" b="20361"/>
          <a:stretch/>
        </p:blipFill>
        <p:spPr>
          <a:xfrm>
            <a:off x="2404485" y="1841679"/>
            <a:ext cx="7443989" cy="43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496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</TotalTime>
  <Words>152</Words>
  <Application>Microsoft Office PowerPoint</Application>
  <PresentationFormat>Widescreen</PresentationFormat>
  <Paragraphs>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Wingdings</vt:lpstr>
      <vt:lpstr>Retrospect</vt:lpstr>
      <vt:lpstr>RNN &amp; LSTM</vt:lpstr>
      <vt:lpstr>Why previous states / input is important</vt:lpstr>
      <vt:lpstr>Why previous states / input is important</vt:lpstr>
      <vt:lpstr>Sequence</vt:lpstr>
      <vt:lpstr>Better Sequence</vt:lpstr>
      <vt:lpstr>Missing Sequence</vt:lpstr>
      <vt:lpstr>Vectors</vt:lpstr>
      <vt:lpstr>Vector for Dinner</vt:lpstr>
      <vt:lpstr>Vector for Dinner</vt:lpstr>
      <vt:lpstr>Vector Groupings</vt:lpstr>
      <vt:lpstr>RNN</vt:lpstr>
      <vt:lpstr>RNNs Unwrapped</vt:lpstr>
      <vt:lpstr>Writing a book</vt:lpstr>
      <vt:lpstr>Vectors for Book</vt:lpstr>
      <vt:lpstr>Vectors for Book</vt:lpstr>
      <vt:lpstr>After Training</vt:lpstr>
      <vt:lpstr>What does RNN look like?</vt:lpstr>
      <vt:lpstr>tanh – Activation Function</vt:lpstr>
      <vt:lpstr>Mistakes with RNN</vt:lpstr>
      <vt:lpstr>The Solution</vt:lpstr>
      <vt:lpstr>Addition Junction (element by element)</vt:lpstr>
      <vt:lpstr>Multiplication Junction (element by element)</vt:lpstr>
      <vt:lpstr>Multiplication Junction (element by element) Example</vt:lpstr>
      <vt:lpstr>Logistic Function</vt:lpstr>
      <vt:lpstr>Our RNN becomes LSTM</vt:lpstr>
      <vt:lpstr>Complete LSTM</vt:lpstr>
      <vt:lpstr>Example – Book</vt:lpstr>
      <vt:lpstr>Applications for LSTM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 &amp; LSTM</dc:title>
  <dc:creator>This Pc</dc:creator>
  <cp:lastModifiedBy>This Pc</cp:lastModifiedBy>
  <cp:revision>53</cp:revision>
  <dcterms:created xsi:type="dcterms:W3CDTF">2018-12-09T12:17:06Z</dcterms:created>
  <dcterms:modified xsi:type="dcterms:W3CDTF">2019-04-22T16:12:48Z</dcterms:modified>
</cp:coreProperties>
</file>